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643306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643306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search?q=schoolog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4376056"/>
            <a:ext cx="8825658" cy="1388295"/>
          </a:xfrm>
        </p:spPr>
        <p:txBody>
          <a:bodyPr/>
          <a:lstStyle/>
          <a:p>
            <a:r>
              <a:rPr lang="en-IE" dirty="0"/>
              <a:t>Schoology Guide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5764350"/>
            <a:ext cx="8825658" cy="861420"/>
          </a:xfrm>
        </p:spPr>
        <p:txBody>
          <a:bodyPr/>
          <a:lstStyle/>
          <a:p>
            <a:r>
              <a:rPr lang="en-IE" dirty="0"/>
              <a:t>For Parents Council</a:t>
            </a:r>
          </a:p>
        </p:txBody>
      </p:sp>
      <p:pic>
        <p:nvPicPr>
          <p:cNvPr id="4" name="Schoology Introduction (Captioned)-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9515" y="586381"/>
            <a:ext cx="6854009" cy="3854990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181427" y="1080300"/>
            <a:ext cx="2465979" cy="1810945"/>
          </a:xfrm>
          <a:prstGeom prst="wedgeEllipseCallout">
            <a:avLst>
              <a:gd name="adj1" fmla="val 88941"/>
              <a:gd name="adj2" fmla="val 1189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Click here (twice) for general overview.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7289074" y="6020889"/>
            <a:ext cx="4743250" cy="75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https://vimeo.com/schoology/intro</a:t>
            </a:r>
          </a:p>
        </p:txBody>
      </p:sp>
    </p:spTree>
    <p:extLst>
      <p:ext uri="{BB962C8B-B14F-4D97-AF65-F5344CB8AC3E}">
        <p14:creationId xmlns:p14="http://schemas.microsoft.com/office/powerpoint/2010/main" val="17098879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Basics</a:t>
            </a:r>
            <a:br>
              <a:rPr lang="en-IE" dirty="0"/>
            </a:br>
            <a:r>
              <a:rPr lang="en-IE" dirty="0"/>
              <a:t>What does it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2052918"/>
            <a:ext cx="8258403" cy="4659939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Browser-based access</a:t>
            </a:r>
          </a:p>
          <a:p>
            <a:pPr lvl="1"/>
            <a:r>
              <a:rPr lang="en-IE" dirty="0"/>
              <a:t>Code given to students by David</a:t>
            </a:r>
          </a:p>
          <a:p>
            <a:pPr lvl="1"/>
            <a:r>
              <a:rPr lang="en-IE" dirty="0"/>
              <a:t>Student choice which access to use</a:t>
            </a:r>
          </a:p>
          <a:p>
            <a:pPr marL="457200" lvl="1" indent="0">
              <a:buNone/>
            </a:pPr>
            <a:endParaRPr lang="en-IE" dirty="0"/>
          </a:p>
          <a:p>
            <a:r>
              <a:rPr lang="en-IE" dirty="0"/>
              <a:t>App-based access</a:t>
            </a:r>
          </a:p>
          <a:p>
            <a:pPr lvl="1"/>
            <a:r>
              <a:rPr lang="en-IE" dirty="0"/>
              <a:t>Code given to students by David</a:t>
            </a:r>
          </a:p>
          <a:p>
            <a:pPr lvl="1"/>
            <a:r>
              <a:rPr lang="en-IE" dirty="0"/>
              <a:t>Student choice which access to use</a:t>
            </a:r>
          </a:p>
          <a:p>
            <a:pPr marL="457200" lvl="1" indent="0">
              <a:buNone/>
            </a:pPr>
            <a:endParaRPr lang="en-IE" dirty="0"/>
          </a:p>
          <a:p>
            <a:pPr marL="400050"/>
            <a:r>
              <a:rPr lang="en-IE" dirty="0"/>
              <a:t>Parental Dashboard</a:t>
            </a:r>
          </a:p>
          <a:p>
            <a:pPr marL="800100" lvl="1"/>
            <a:r>
              <a:rPr lang="en-IE" dirty="0"/>
              <a:t>Via parents downloading the APP</a:t>
            </a:r>
          </a:p>
          <a:p>
            <a:pPr marL="800100" lvl="1"/>
            <a:r>
              <a:rPr lang="en-IE" dirty="0"/>
              <a:t>Parent-access codes given by David</a:t>
            </a:r>
          </a:p>
          <a:p>
            <a:pPr marL="800100" lvl="1"/>
            <a:r>
              <a:rPr lang="en-IE" dirty="0"/>
              <a:t>Linked to your child(</a:t>
            </a:r>
            <a:r>
              <a:rPr lang="en-IE" dirty="0" err="1"/>
              <a:t>ren</a:t>
            </a:r>
            <a:r>
              <a:rPr lang="en-IE" dirty="0"/>
              <a:t>)</a:t>
            </a:r>
          </a:p>
          <a:p>
            <a:pPr marL="800100" lvl="1"/>
            <a:r>
              <a:rPr lang="en-IE" dirty="0"/>
              <a:t>This is </a:t>
            </a:r>
            <a:r>
              <a:rPr lang="en-IE" b="1" dirty="0"/>
              <a:t>NOT YET ACTIVE </a:t>
            </a:r>
            <a:r>
              <a:rPr lang="en-IE" dirty="0"/>
              <a:t>– If desired, let the Parents Council know.</a:t>
            </a:r>
            <a:endParaRPr lang="en-IE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99" y="314619"/>
            <a:ext cx="4165387" cy="2776924"/>
          </a:xfrm>
          <a:prstGeom prst="rect">
            <a:avLst/>
          </a:prstGeom>
        </p:spPr>
      </p:pic>
      <p:sp>
        <p:nvSpPr>
          <p:cNvPr id="7" name="AutoShape 2" descr="https://outlook.office.com/owa/service.svc/s/GetFileAttachment?id=AAMkADZmZDNiZDg2LWE4YWMtNGZkZi04YmY0LWIyNmI0ZTk4MDhmNABGAAAAAAC6N0u0H7uCQZLdNDVZ0Rz8BwB8b63LJuDrRIDOH7RV5HFdAAAAAAEMAAB8b63LJuDrRIDOH7RV5HFdAABfc6kIAAABEgAQAI28eCwgnBtNrPypdTBeWPQ%3D&amp;X-OWA-CANARY=db2dD3TrsU-7aXZdH5sCxWA5v9D8HdQY8oAxExjBIYxDSPHbJjvedHFkNFyHayVC6it7GrfwnjI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4" descr="https://outlook.office.com/owa/service.svc/s/GetFileAttachment?id=AAMkADZmZDNiZDg2LWE4YWMtNGZkZi04YmY0LWIyNmI0ZTk4MDhmNABGAAAAAAC6N0u0H7uCQZLdNDVZ0Rz8BwB8b63LJuDrRIDOH7RV5HFdAAAAAAEMAAB8b63LJuDrRIDOH7RV5HFdAABfc6kIAAABEgAQAI28eCwgnBtNrPypdTBeWPQ%3D&amp;X-OWA-CANARY=db2dD3TrsU-7aXZdH5sCxWA5v9D8HdQY8oAxExjBIYxDSPHbJjvedHFkNFyHayVC6it7GrfwnjI.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9" name="AutoShape 6" descr="https://outlook.office.com/owa/service.svc/s/GetFileAttachment?id=AAMkADZmZDNiZDg2LWE4YWMtNGZkZi04YmY0LWIyNmI0ZTk4MDhmNABGAAAAAAC6N0u0H7uCQZLdNDVZ0Rz8BwB8b63LJuDrRIDOH7RV5HFdAAAAAAEMAAB8b63LJuDrRIDOH7RV5HFdAABfc6kIAAABEgAQAI28eCwgnBtNrPypdTBeWPQ%3D&amp;X-OWA-CANARY=db2dD3TrsU-7aXZdH5sCxWA5v9D8HdQY8oAxExjBIYxDSPHbJjvedHFkNFyHayVC6it7GrfwnjI.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0" y="3442231"/>
            <a:ext cx="2434680" cy="2597994"/>
          </a:xfrm>
          <a:prstGeom prst="rect">
            <a:avLst/>
          </a:prstGeom>
        </p:spPr>
      </p:pic>
      <p:sp>
        <p:nvSpPr>
          <p:cNvPr id="4" name="Speech Bubble: Oval 3"/>
          <p:cNvSpPr/>
          <p:nvPr/>
        </p:nvSpPr>
        <p:spPr>
          <a:xfrm>
            <a:off x="3668599" y="477785"/>
            <a:ext cx="1828800" cy="1225296"/>
          </a:xfrm>
          <a:prstGeom prst="wedgeEllipseCallout">
            <a:avLst>
              <a:gd name="adj1" fmla="val 93849"/>
              <a:gd name="adj2" fmla="val 352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Browser view as on iPad or PC</a:t>
            </a:r>
          </a:p>
        </p:txBody>
      </p:sp>
      <p:sp>
        <p:nvSpPr>
          <p:cNvPr id="11" name="Speech Bubble: Oval 10"/>
          <p:cNvSpPr/>
          <p:nvPr/>
        </p:nvSpPr>
        <p:spPr>
          <a:xfrm>
            <a:off x="5860869" y="3557813"/>
            <a:ext cx="2092957" cy="1022896"/>
          </a:xfrm>
          <a:prstGeom prst="wedgeEllipseCallout">
            <a:avLst>
              <a:gd name="adj1" fmla="val 68732"/>
              <a:gd name="adj2" fmla="val 29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App view as on iPad or Phone</a:t>
            </a:r>
          </a:p>
        </p:txBody>
      </p:sp>
    </p:spTree>
    <p:extLst>
      <p:ext uri="{BB962C8B-B14F-4D97-AF65-F5344CB8AC3E}">
        <p14:creationId xmlns:p14="http://schemas.microsoft.com/office/powerpoint/2010/main" val="218897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04"/>
          <a:stretch/>
        </p:blipFill>
        <p:spPr>
          <a:xfrm>
            <a:off x="1166225" y="754743"/>
            <a:ext cx="9737323" cy="5900581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 rot="325511">
            <a:off x="5196108" y="1081316"/>
            <a:ext cx="957945" cy="653142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Arrow: Pentagon 5"/>
          <p:cNvSpPr/>
          <p:nvPr/>
        </p:nvSpPr>
        <p:spPr>
          <a:xfrm rot="1904500">
            <a:off x="1172410" y="197529"/>
            <a:ext cx="1956816" cy="5610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Menu bar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227148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8" name="Arrow: Pentagon 7"/>
          <p:cNvSpPr/>
          <p:nvPr/>
        </p:nvSpPr>
        <p:spPr>
          <a:xfrm rot="1174728">
            <a:off x="6550789" y="59088"/>
            <a:ext cx="1956816" cy="6505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Contact bar</a:t>
            </a:r>
          </a:p>
        </p:txBody>
      </p:sp>
      <p:sp>
        <p:nvSpPr>
          <p:cNvPr id="9" name="Arrow: Pentagon 8"/>
          <p:cNvSpPr/>
          <p:nvPr/>
        </p:nvSpPr>
        <p:spPr>
          <a:xfrm rot="2909084">
            <a:off x="88199" y="1931980"/>
            <a:ext cx="1956816" cy="5610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Basic options</a:t>
            </a:r>
          </a:p>
        </p:txBody>
      </p:sp>
      <p:sp>
        <p:nvSpPr>
          <p:cNvPr id="10" name="Arrow: Pentagon 9"/>
          <p:cNvSpPr/>
          <p:nvPr/>
        </p:nvSpPr>
        <p:spPr>
          <a:xfrm rot="2480174">
            <a:off x="3136760" y="2021476"/>
            <a:ext cx="1956816" cy="5537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Resources</a:t>
            </a:r>
          </a:p>
        </p:txBody>
      </p:sp>
      <p:sp>
        <p:nvSpPr>
          <p:cNvPr id="11" name="Arrow: Pentagon 10"/>
          <p:cNvSpPr/>
          <p:nvPr/>
        </p:nvSpPr>
        <p:spPr>
          <a:xfrm rot="2480174">
            <a:off x="6816115" y="1731191"/>
            <a:ext cx="1956816" cy="5537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Work due or overdue (!)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5048212" y="4100285"/>
            <a:ext cx="5280154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These functions were all explained at the Parent’s Council by David (they are explained for you in videos in later slides).</a:t>
            </a:r>
          </a:p>
        </p:txBody>
      </p:sp>
    </p:spTree>
    <p:extLst>
      <p:ext uri="{BB962C8B-B14F-4D97-AF65-F5344CB8AC3E}">
        <p14:creationId xmlns:p14="http://schemas.microsoft.com/office/powerpoint/2010/main" val="145215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Schoology Student-view video</a:t>
            </a:r>
            <a:br>
              <a:rPr lang="en-IE" dirty="0"/>
            </a:br>
            <a:r>
              <a:rPr lang="en-IE" dirty="0"/>
              <a:t>Click on the link below.</a:t>
            </a:r>
            <a:br>
              <a:rPr lang="en-IE" dirty="0"/>
            </a:br>
            <a:r>
              <a:rPr lang="en-IE" sz="2400" dirty="0"/>
              <a:t>You will be brought to Vimeo. Click play.</a:t>
            </a:r>
          </a:p>
        </p:txBody>
      </p:sp>
      <p:sp>
        <p:nvSpPr>
          <p:cNvPr id="4" name="Rectangle 3">
            <a:hlinkClick r:id="rId2"/>
          </p:cNvPr>
          <p:cNvSpPr/>
          <p:nvPr/>
        </p:nvSpPr>
        <p:spPr>
          <a:xfrm>
            <a:off x="581002" y="2830677"/>
            <a:ext cx="339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https://vimeo.com/46433067</a:t>
            </a:r>
          </a:p>
        </p:txBody>
      </p:sp>
    </p:spTree>
    <p:extLst>
      <p:ext uri="{BB962C8B-B14F-4D97-AF65-F5344CB8AC3E}">
        <p14:creationId xmlns:p14="http://schemas.microsoft.com/office/powerpoint/2010/main" val="2695548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73" r="2022" b="3900"/>
          <a:stretch/>
        </p:blipFill>
        <p:spPr>
          <a:xfrm>
            <a:off x="396754" y="1444172"/>
            <a:ext cx="4959018" cy="314234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17" b="3972"/>
          <a:stretch/>
        </p:blipFill>
        <p:spPr>
          <a:xfrm rot="21084833">
            <a:off x="740643" y="2962684"/>
            <a:ext cx="5092637" cy="3151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415" b="6563"/>
          <a:stretch/>
        </p:blipFill>
        <p:spPr>
          <a:xfrm>
            <a:off x="6317156" y="3011714"/>
            <a:ext cx="4902387" cy="325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V="1">
            <a:off x="5355772" y="431531"/>
            <a:ext cx="34471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Gradebook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5653314" y="1576596"/>
            <a:ext cx="5500915" cy="1094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To keep up with grades.</a:t>
            </a:r>
          </a:p>
          <a:p>
            <a:pPr algn="ctr"/>
            <a:r>
              <a:rPr lang="en-IE" dirty="0"/>
              <a:t>1. By Trimester  2. By Category  3. By Content</a:t>
            </a:r>
          </a:p>
        </p:txBody>
      </p:sp>
    </p:spTree>
    <p:extLst>
      <p:ext uri="{BB962C8B-B14F-4D97-AF65-F5344CB8AC3E}">
        <p14:creationId xmlns:p14="http://schemas.microsoft.com/office/powerpoint/2010/main" val="103423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16" t="6253" r="15923" b="3633"/>
          <a:stretch/>
        </p:blipFill>
        <p:spPr>
          <a:xfrm>
            <a:off x="145146" y="152401"/>
            <a:ext cx="7601111" cy="6408056"/>
          </a:xfrm>
        </p:spPr>
      </p:pic>
      <p:sp>
        <p:nvSpPr>
          <p:cNvPr id="5" name="Callout: Left Arrow 4"/>
          <p:cNvSpPr/>
          <p:nvPr/>
        </p:nvSpPr>
        <p:spPr>
          <a:xfrm>
            <a:off x="5856514" y="1480456"/>
            <a:ext cx="6039395" cy="4347027"/>
          </a:xfrm>
          <a:prstGeom prst="leftArrowCallout">
            <a:avLst>
              <a:gd name="adj1" fmla="val 21995"/>
              <a:gd name="adj2" fmla="val 25000"/>
              <a:gd name="adj3" fmla="val 17487"/>
              <a:gd name="adj4" fmla="val 77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u="sng" dirty="0"/>
              <a:t>Resources Hierarchy</a:t>
            </a:r>
          </a:p>
          <a:p>
            <a:pPr algn="ctr"/>
            <a:endParaRPr lang="en-IE" b="1" dirty="0"/>
          </a:p>
          <a:p>
            <a:pPr algn="ctr"/>
            <a:r>
              <a:rPr lang="en-IE" b="1" dirty="0"/>
              <a:t>File-based system</a:t>
            </a:r>
          </a:p>
          <a:p>
            <a:pPr algn="ctr"/>
            <a:r>
              <a:rPr lang="en-IE" b="1" dirty="0"/>
              <a:t>Title/aims/intentions (on cover)</a:t>
            </a:r>
          </a:p>
          <a:p>
            <a:pPr algn="ctr"/>
            <a:endParaRPr lang="en-IE" b="1" dirty="0"/>
          </a:p>
          <a:p>
            <a:pPr algn="ctr"/>
            <a:r>
              <a:rPr lang="en-IE" b="1" u="sng" dirty="0"/>
              <a:t>Inside</a:t>
            </a:r>
          </a:p>
          <a:p>
            <a:pPr algn="ctr"/>
            <a:r>
              <a:rPr lang="en-IE" b="1" dirty="0"/>
              <a:t>Resources </a:t>
            </a:r>
            <a:r>
              <a:rPr lang="en-IE" b="1" i="1" dirty="0"/>
              <a:t>(textbook!) </a:t>
            </a:r>
            <a:r>
              <a:rPr lang="en-IE" b="1" dirty="0"/>
              <a:t>of various types</a:t>
            </a:r>
          </a:p>
          <a:p>
            <a:pPr algn="ctr"/>
            <a:r>
              <a:rPr lang="en-IE" b="1" dirty="0"/>
              <a:t>Assignments of various types</a:t>
            </a:r>
          </a:p>
          <a:p>
            <a:pPr algn="ctr"/>
            <a:r>
              <a:rPr lang="en-IE" b="1" dirty="0"/>
              <a:t>Discussions/polls</a:t>
            </a:r>
          </a:p>
        </p:txBody>
      </p:sp>
    </p:spTree>
    <p:extLst>
      <p:ext uri="{BB962C8B-B14F-4D97-AF65-F5344CB8AC3E}">
        <p14:creationId xmlns:p14="http://schemas.microsoft.com/office/powerpoint/2010/main" val="3593956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3229203" cy="911625"/>
          </a:xfrm>
        </p:spPr>
        <p:txBody>
          <a:bodyPr/>
          <a:lstStyle/>
          <a:p>
            <a:r>
              <a:rPr lang="en-IE" dirty="0"/>
              <a:t>Inside a 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95" t="8848" r="37831" b="9860"/>
          <a:stretch/>
        </p:blipFill>
        <p:spPr>
          <a:xfrm>
            <a:off x="4376058" y="304800"/>
            <a:ext cx="5667828" cy="6355272"/>
          </a:xfrm>
        </p:spPr>
      </p:pic>
      <p:sp>
        <p:nvSpPr>
          <p:cNvPr id="5" name="Callout: Right Arrow 4"/>
          <p:cNvSpPr/>
          <p:nvPr/>
        </p:nvSpPr>
        <p:spPr>
          <a:xfrm>
            <a:off x="243839" y="2383971"/>
            <a:ext cx="4493623" cy="412133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9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u="sng" dirty="0"/>
              <a:t>Various items</a:t>
            </a:r>
          </a:p>
          <a:p>
            <a:pPr algn="ctr"/>
            <a:r>
              <a:rPr lang="en-IE" dirty="0"/>
              <a:t>Resources</a:t>
            </a:r>
          </a:p>
          <a:p>
            <a:pPr algn="ctr"/>
            <a:r>
              <a:rPr lang="en-IE" dirty="0"/>
              <a:t>Assignments</a:t>
            </a:r>
          </a:p>
          <a:p>
            <a:pPr algn="ctr"/>
            <a:r>
              <a:rPr lang="en-IE" dirty="0"/>
              <a:t>Media Folders</a:t>
            </a:r>
          </a:p>
          <a:p>
            <a:pPr algn="ctr"/>
            <a:r>
              <a:rPr lang="en-IE" dirty="0"/>
              <a:t>Links</a:t>
            </a:r>
          </a:p>
          <a:p>
            <a:pPr algn="ctr"/>
            <a:r>
              <a:rPr lang="en-IE" dirty="0"/>
              <a:t>Sub-files</a:t>
            </a:r>
          </a:p>
          <a:p>
            <a:pPr algn="ctr"/>
            <a:r>
              <a:rPr lang="en-IE" dirty="0"/>
              <a:t>Quizzes</a:t>
            </a:r>
          </a:p>
          <a:p>
            <a:pPr algn="ctr"/>
            <a:endParaRPr lang="en-IE" dirty="0"/>
          </a:p>
          <a:p>
            <a:pPr algn="ctr"/>
            <a:r>
              <a:rPr lang="en-IE" dirty="0"/>
              <a:t>Recognisable by icons</a:t>
            </a:r>
          </a:p>
        </p:txBody>
      </p:sp>
    </p:spTree>
    <p:extLst>
      <p:ext uri="{BB962C8B-B14F-4D97-AF65-F5344CB8AC3E}">
        <p14:creationId xmlns:p14="http://schemas.microsoft.com/office/powerpoint/2010/main" val="43433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Schoology Parent-view video	</a:t>
            </a:r>
            <a:br>
              <a:rPr lang="en-IE" dirty="0"/>
            </a:br>
            <a:r>
              <a:rPr lang="en-IE" dirty="0"/>
              <a:t>Click on the link below.</a:t>
            </a:r>
            <a:br>
              <a:rPr lang="en-IE" dirty="0"/>
            </a:br>
            <a:r>
              <a:rPr lang="en-IE" sz="2400" dirty="0"/>
              <a:t>You will be brought to Vimeo. Click play.</a:t>
            </a:r>
          </a:p>
        </p:txBody>
      </p:sp>
      <p:sp>
        <p:nvSpPr>
          <p:cNvPr id="4" name="Rectangle 3"/>
          <p:cNvSpPr/>
          <p:nvPr/>
        </p:nvSpPr>
        <p:spPr>
          <a:xfrm>
            <a:off x="646111" y="2612963"/>
            <a:ext cx="339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2"/>
              </a:rPr>
              <a:t>https://vimeo.com/46433066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8085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For more </a:t>
            </a:r>
            <a:r>
              <a:rPr lang="en-IE" dirty="0" err="1"/>
              <a:t>schoology</a:t>
            </a:r>
            <a:r>
              <a:rPr lang="en-IE" dirty="0"/>
              <a:t> video tutorials,</a:t>
            </a:r>
            <a:br>
              <a:rPr lang="en-IE" dirty="0"/>
            </a:br>
            <a:r>
              <a:rPr lang="en-IE" dirty="0"/>
              <a:t>Click the link below and browse their </a:t>
            </a:r>
            <a:r>
              <a:rPr lang="en-IE" dirty="0" err="1"/>
              <a:t>vimeo</a:t>
            </a:r>
            <a:r>
              <a:rPr lang="en-IE" dirty="0"/>
              <a:t> channel.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7171" y="3671054"/>
            <a:ext cx="924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https://vimeo.com/search?q=schoology</a:t>
            </a:r>
            <a:r>
              <a:rPr lang="en-IE" dirty="0">
                <a:hlinkClick r:id="rId2"/>
              </a:rPr>
              <a:t>https://vimeo.com/search?q=schoology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311455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486</TotalTime>
  <Words>209</Words>
  <Application>Microsoft Office PowerPoint</Application>
  <PresentationFormat>Widescreen</PresentationFormat>
  <Paragraphs>55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Schoology Guide</vt:lpstr>
      <vt:lpstr>Basics What does it look like?</vt:lpstr>
      <vt:lpstr>PowerPoint Presentation</vt:lpstr>
      <vt:lpstr>Schoology Student-view video Click on the link below. You will be brought to Vimeo. Click play.</vt:lpstr>
      <vt:lpstr>PowerPoint Presentation</vt:lpstr>
      <vt:lpstr>PowerPoint Presentation</vt:lpstr>
      <vt:lpstr>Inside a file</vt:lpstr>
      <vt:lpstr>Schoology Parent-view video  Click on the link below. You will be brought to Vimeo. Click play.</vt:lpstr>
      <vt:lpstr>For more schoology video tutorials, Click the link below and browse their vimeo channel.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Schoology Guide</dc:title>
  <dc:creator>D Cole</dc:creator>
  <cp:lastModifiedBy>Jon Ishaque</cp:lastModifiedBy>
  <cp:revision>10</cp:revision>
  <dcterms:created xsi:type="dcterms:W3CDTF">2016-12-06T16:37:20Z</dcterms:created>
  <dcterms:modified xsi:type="dcterms:W3CDTF">2016-12-09T19:47:09Z</dcterms:modified>
</cp:coreProperties>
</file>